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2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053D-A9DC-4801-B15A-37AD899DF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DA719-6EE9-46CE-934D-04570A58E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6265-D2DA-4EA8-BDBC-552EEFA1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5D1B-4743-469B-A77A-4587088B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FB6E-0C01-406F-94FC-1B79EA60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8CFB-1064-4C62-9BBD-4A19ECB1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80F6D-EC83-4300-8430-801B8F5F0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BF43-0B4E-41FC-8AF7-2FA44631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2B8B1-9B2A-4AA0-913F-821D49DF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FA6F-C3CB-4F43-AE9A-D878EA91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FA1E7-1911-469F-A51D-25839EFB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5C9F6-9E85-4990-A5C6-27E2F497F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95C82-344A-4091-BB10-82DD4A68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C3D36-19D5-4633-A71E-2805822A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9879-CC53-4A32-A4F5-8B512668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1262-9B76-4E98-B804-286AFCA0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56F4-9105-4F3F-BD35-C69F7D0E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8323-D007-43B9-83F7-DF7EC98E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9425-AF6B-4E19-A7F2-32B3C9E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149A-3841-441A-A232-8051DE38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5E42-A7A7-4D06-8C32-DD05A1CE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E138-E8A5-4F78-9AC4-908215E1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FCC9-E92F-46D6-AD06-D8659F3A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B9AFF-B2D5-44A7-B765-1CFFE3E4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9A227-CEEF-468D-B53F-21E87D9F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FC47-B0A1-47D1-98BE-2BD360DB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BC06-CD21-4D6B-B925-F7034CEEA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549DB-A385-4D78-BDBC-661AD75AC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476B4-EEFA-449B-BCC4-DE4763AE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7489B-F270-4664-8141-8DBBD419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AB051-E7B3-471A-A00D-C88214EC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61A1-431C-485F-B647-EE846633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F454C-0914-4C04-BE53-DB1D702D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79943-0012-4C9F-96C3-41BC56ED5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6D3DA-F1E3-4F96-8A5A-1BD5D764D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11F84-EC1A-44FE-81F0-7CCE74DDD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AE03C-C765-4DFD-AADB-40B525B7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501A2-31D2-4F27-9F03-3166695E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07B04-26CD-4F64-B396-C2839276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E7EF-FCD3-4BDF-BBA3-42A6CF42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2010E-394E-42C4-B031-F5D7EE26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4CB5A-D4D8-4769-B954-4E53E2BE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77DE0-2F35-4E8C-BEBB-4CF23716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604CF-AE36-45BE-BFD0-2191E898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22891-02F0-4753-ADE7-525C2299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FFD5B-E2D6-4B7B-91DB-F586BF43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416A-712C-4A23-B995-B8B60408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2E288-C51E-4A20-BB07-C6D73CF2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2E85-4B11-426E-9AC4-5BCC4272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F2E3-967E-49F7-A6F1-AF66ADC2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F8424-FE36-4C19-BB15-1B1D286C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09462-DD42-4656-B39A-BA0319AA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F2B0-164A-460A-AFA5-0BDD6313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13B52-4218-4EEB-A0F2-32E505BD2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FA1B2-ED19-4474-B417-E088C623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0085-FB6A-44EE-8AFE-7B7E571E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D8831-0200-412F-A94F-62DD8452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C8564-B7FB-423B-8929-D015A606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41BA7-3A26-4261-8192-B1E02079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D41D-0E63-4CAE-B5CB-3C3DAB14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A0D4-CA8F-4738-9EBD-E86950132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C97C-C32D-461E-A286-03093FC9849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D69F-31B5-40B5-A389-53ED0B2B0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45609-9432-4143-9C58-B05C759CB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9316-ADA8-4B64-B8B8-5E44EC556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9626"/>
            <a:ext cx="12192000" cy="5453100"/>
          </a:xfrm>
        </p:spPr>
        <p:txBody>
          <a:bodyPr anchor="ctr">
            <a:noAutofit/>
          </a:bodyPr>
          <a:lstStyle/>
          <a:p>
            <a:r>
              <a:rPr lang="en-US" sz="24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Merry</a:t>
            </a:r>
            <a:br>
              <a:rPr lang="en-US" sz="24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</a:br>
            <a:r>
              <a:rPr lang="en-US" sz="24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 Christmas</a:t>
            </a:r>
          </a:p>
        </p:txBody>
      </p:sp>
    </p:spTree>
    <p:extLst>
      <p:ext uri="{BB962C8B-B14F-4D97-AF65-F5344CB8AC3E}">
        <p14:creationId xmlns:p14="http://schemas.microsoft.com/office/powerpoint/2010/main" val="359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8395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5057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3565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00847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5252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3770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055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1759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0487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1141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26571"/>
            <a:ext cx="11560628" cy="6326156"/>
          </a:xfrm>
        </p:spPr>
        <p:txBody>
          <a:bodyPr anchor="ctr">
            <a:noAutofit/>
          </a:bodyPr>
          <a:lstStyle/>
          <a:p>
            <a:r>
              <a:rPr lang="en-US" sz="25000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Sparkle</a:t>
            </a:r>
          </a:p>
        </p:txBody>
      </p:sp>
    </p:spTree>
    <p:extLst>
      <p:ext uri="{BB962C8B-B14F-4D97-AF65-F5344CB8AC3E}">
        <p14:creationId xmlns:p14="http://schemas.microsoft.com/office/powerpoint/2010/main" val="211753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9800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3488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0362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7637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0191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06422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1847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75094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18008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11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171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85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014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0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7435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0253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7717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5806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3197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34890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807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1875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6384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43069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71738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23183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8"/>
            <a:ext cx="11560628" cy="2715210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62750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811763"/>
            <a:ext cx="11560628" cy="746448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2073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81807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50949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139958"/>
            <a:ext cx="11560628" cy="5971592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98548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432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06806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03660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47135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91394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34023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1446245"/>
            <a:ext cx="11560628" cy="8098971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79828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82556"/>
            <a:ext cx="11560628" cy="4665306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292467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17648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81435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17242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44319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84895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662335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60816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29377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1082351"/>
            <a:ext cx="11560628" cy="7735078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72364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121297"/>
            <a:ext cx="11560628" cy="6774024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549836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2864497"/>
            <a:ext cx="11560628" cy="378822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6579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2556587"/>
            <a:ext cx="11560628" cy="409613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1428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-121297"/>
            <a:ext cx="11560628" cy="6774024"/>
          </a:xfrm>
        </p:spPr>
        <p:txBody>
          <a:bodyPr anchor="ctr">
            <a:noAutofit/>
          </a:bodyPr>
          <a:lstStyle/>
          <a:p>
            <a: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ABCDEFG</a:t>
            </a:r>
            <a:b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</a:br>
            <a:r>
              <a:rPr lang="en-US" sz="100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abcdefg</a:t>
            </a:r>
            <a:b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</a:br>
            <a: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12345</a:t>
            </a:r>
            <a:b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</a:br>
            <a:r>
              <a:rPr lang="en-US" sz="1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4679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235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3023117"/>
            <a:ext cx="11560628" cy="3629609"/>
          </a:xfrm>
        </p:spPr>
        <p:txBody>
          <a:bodyPr anchor="ctr">
            <a:noAutofit/>
          </a:bodyPr>
          <a:lstStyle/>
          <a:p>
            <a:r>
              <a:rPr lang="en-US" sz="5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8478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66E6-6222-42B5-B917-3ACC76E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615820"/>
            <a:ext cx="11560628" cy="6036907"/>
          </a:xfrm>
        </p:spPr>
        <p:txBody>
          <a:bodyPr anchor="ctr">
            <a:noAutofit/>
          </a:bodyPr>
          <a:lstStyle/>
          <a:p>
            <a:r>
              <a:rPr lang="en-US" sz="40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Hello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1164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</Words>
  <Application>Microsoft Office PowerPoint</Application>
  <PresentationFormat>Widescreen</PresentationFormat>
  <Paragraphs>67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Hello</vt:lpstr>
      <vt:lpstr>Office Theme</vt:lpstr>
      <vt:lpstr>Merry  Christmas</vt:lpstr>
      <vt:lpstr>Sparkle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0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!</vt:lpstr>
      <vt:lpstr>?</vt:lpstr>
      <vt:lpstr>ABCDEFG abcdefg 12345 Hello!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Jewelry</dc:title>
  <dc:creator>aDifference Today</dc:creator>
  <cp:lastModifiedBy>aDifference Today</cp:lastModifiedBy>
  <cp:revision>12</cp:revision>
  <dcterms:created xsi:type="dcterms:W3CDTF">2022-03-06T18:58:04Z</dcterms:created>
  <dcterms:modified xsi:type="dcterms:W3CDTF">2022-11-01T17:24:32Z</dcterms:modified>
</cp:coreProperties>
</file>